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8" r:id="rId7"/>
    <p:sldId id="272" r:id="rId8"/>
    <p:sldId id="263" r:id="rId9"/>
    <p:sldId id="264" r:id="rId10"/>
    <p:sldId id="271" r:id="rId11"/>
    <p:sldId id="260" r:id="rId12"/>
    <p:sldId id="265" r:id="rId13"/>
    <p:sldId id="266" r:id="rId14"/>
    <p:sldId id="267" r:id="rId15"/>
    <p:sldId id="268" r:id="rId16"/>
    <p:sldId id="259" r:id="rId17"/>
    <p:sldId id="269" r:id="rId18"/>
    <p:sldId id="270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61"/>
  </p:normalViewPr>
  <p:slideViewPr>
    <p:cSldViewPr snapToGrid="0" snapToObjects="1">
      <p:cViewPr varScale="1">
        <p:scale>
          <a:sx n="75" d="100"/>
          <a:sy n="75" d="100"/>
        </p:scale>
        <p:origin x="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AAC06-DC39-452A-83CE-CF3F7E0D17F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ED2024-C603-4F30-8B4E-ABFED7B911B3}">
      <dgm:prSet/>
      <dgm:spPr/>
      <dgm:t>
        <a:bodyPr/>
        <a:lstStyle/>
        <a:p>
          <a:r>
            <a:rPr lang="nl-NL"/>
            <a:t>Welkom. </a:t>
          </a:r>
          <a:endParaRPr lang="en-US"/>
        </a:p>
      </dgm:t>
    </dgm:pt>
    <dgm:pt modelId="{8A724B29-A5F7-4267-98D5-AEDCD34C6EAA}" type="parTrans" cxnId="{180D02AF-1CAC-459A-B3F1-DAA09340E05F}">
      <dgm:prSet/>
      <dgm:spPr/>
      <dgm:t>
        <a:bodyPr/>
        <a:lstStyle/>
        <a:p>
          <a:endParaRPr lang="en-US"/>
        </a:p>
      </dgm:t>
    </dgm:pt>
    <dgm:pt modelId="{E92D1E13-A462-4787-ABB2-153964C1E7CE}" type="sibTrans" cxnId="{180D02AF-1CAC-459A-B3F1-DAA09340E05F}">
      <dgm:prSet/>
      <dgm:spPr/>
      <dgm:t>
        <a:bodyPr/>
        <a:lstStyle/>
        <a:p>
          <a:endParaRPr lang="en-US"/>
        </a:p>
      </dgm:t>
    </dgm:pt>
    <dgm:pt modelId="{5F0B4320-3182-44DB-A241-3788A3545E44}">
      <dgm:prSet/>
      <dgm:spPr/>
      <dgm:t>
        <a:bodyPr/>
        <a:lstStyle/>
        <a:p>
          <a:r>
            <a:rPr lang="nl-NL"/>
            <a:t>Rondje: Hoe zit je hier? </a:t>
          </a:r>
          <a:endParaRPr lang="en-US"/>
        </a:p>
      </dgm:t>
    </dgm:pt>
    <dgm:pt modelId="{4D769863-1D1A-4F22-B3FD-6241C56873F0}" type="parTrans" cxnId="{13B6B1EE-B804-4C7F-82F5-E89BD7F9C66C}">
      <dgm:prSet/>
      <dgm:spPr/>
      <dgm:t>
        <a:bodyPr/>
        <a:lstStyle/>
        <a:p>
          <a:endParaRPr lang="en-US"/>
        </a:p>
      </dgm:t>
    </dgm:pt>
    <dgm:pt modelId="{E8727853-1B7F-44F6-8CE8-12C141CE3737}" type="sibTrans" cxnId="{13B6B1EE-B804-4C7F-82F5-E89BD7F9C66C}">
      <dgm:prSet/>
      <dgm:spPr/>
      <dgm:t>
        <a:bodyPr/>
        <a:lstStyle/>
        <a:p>
          <a:endParaRPr lang="en-US"/>
        </a:p>
      </dgm:t>
    </dgm:pt>
    <dgm:pt modelId="{5BDB0194-086F-4BA2-A0D9-48FDA030B6F8}">
      <dgm:prSet/>
      <dgm:spPr/>
      <dgm:t>
        <a:bodyPr/>
        <a:lstStyle/>
        <a:p>
          <a:r>
            <a:rPr lang="nl-NL" dirty="0"/>
            <a:t>Kennismaken met je groepje</a:t>
          </a:r>
          <a:endParaRPr lang="en-US" dirty="0"/>
        </a:p>
      </dgm:t>
    </dgm:pt>
    <dgm:pt modelId="{00DFF6DA-FF76-4FD6-BECE-4F97CB853326}" type="parTrans" cxnId="{22C00CD3-F7A6-47AD-A984-A98841CB166D}">
      <dgm:prSet/>
      <dgm:spPr/>
      <dgm:t>
        <a:bodyPr/>
        <a:lstStyle/>
        <a:p>
          <a:endParaRPr lang="en-US"/>
        </a:p>
      </dgm:t>
    </dgm:pt>
    <dgm:pt modelId="{E8B63561-27A1-4F7D-91AC-13D98FAB4D3C}" type="sibTrans" cxnId="{22C00CD3-F7A6-47AD-A984-A98841CB166D}">
      <dgm:prSet/>
      <dgm:spPr/>
      <dgm:t>
        <a:bodyPr/>
        <a:lstStyle/>
        <a:p>
          <a:endParaRPr lang="en-US"/>
        </a:p>
      </dgm:t>
    </dgm:pt>
    <dgm:pt modelId="{EAFB1480-F4F5-4AA9-98FE-79769B0BA0B3}">
      <dgm:prSet/>
      <dgm:spPr/>
      <dgm:t>
        <a:bodyPr/>
        <a:lstStyle/>
        <a:p>
          <a:r>
            <a:rPr lang="nl-NL" dirty="0"/>
            <a:t>Aan de slag met de inbreng tijdens intervisie.</a:t>
          </a:r>
          <a:endParaRPr lang="en-US" dirty="0"/>
        </a:p>
      </dgm:t>
    </dgm:pt>
    <dgm:pt modelId="{0D1BB46D-1D9F-4808-8D92-6E0BDCEC0D79}" type="parTrans" cxnId="{002D85C0-DB1F-4C3A-AC42-D9D18CE0178E}">
      <dgm:prSet/>
      <dgm:spPr/>
      <dgm:t>
        <a:bodyPr/>
        <a:lstStyle/>
        <a:p>
          <a:endParaRPr lang="en-US"/>
        </a:p>
      </dgm:t>
    </dgm:pt>
    <dgm:pt modelId="{278B22ED-5BD2-4B35-BDF7-046D2818CF54}" type="sibTrans" cxnId="{002D85C0-DB1F-4C3A-AC42-D9D18CE0178E}">
      <dgm:prSet/>
      <dgm:spPr/>
      <dgm:t>
        <a:bodyPr/>
        <a:lstStyle/>
        <a:p>
          <a:endParaRPr lang="en-US"/>
        </a:p>
      </dgm:t>
    </dgm:pt>
    <dgm:pt modelId="{8AC9794B-EBEA-4CFC-8BA1-F11BC22699B6}">
      <dgm:prSet/>
      <dgm:spPr/>
      <dgm:t>
        <a:bodyPr/>
        <a:lstStyle/>
        <a:p>
          <a:r>
            <a:rPr lang="nl-NL" dirty="0"/>
            <a:t>Afronden</a:t>
          </a:r>
          <a:endParaRPr lang="en-US" dirty="0"/>
        </a:p>
      </dgm:t>
    </dgm:pt>
    <dgm:pt modelId="{C7F0493D-9D57-4CF0-AEA7-9F4D27EF028A}" type="parTrans" cxnId="{A590438F-DC78-41E2-BD50-369631A53486}">
      <dgm:prSet/>
      <dgm:spPr/>
      <dgm:t>
        <a:bodyPr/>
        <a:lstStyle/>
        <a:p>
          <a:endParaRPr lang="en-US"/>
        </a:p>
      </dgm:t>
    </dgm:pt>
    <dgm:pt modelId="{6ACA6CF4-9EED-4C8E-AFB8-238C3FADBD46}" type="sibTrans" cxnId="{A590438F-DC78-41E2-BD50-369631A53486}">
      <dgm:prSet/>
      <dgm:spPr/>
      <dgm:t>
        <a:bodyPr/>
        <a:lstStyle/>
        <a:p>
          <a:endParaRPr lang="en-US"/>
        </a:p>
      </dgm:t>
    </dgm:pt>
    <dgm:pt modelId="{9C58C3EA-ECE6-E64D-A62E-5B43AC9C063F}" type="pres">
      <dgm:prSet presAssocID="{C75AAC06-DC39-452A-83CE-CF3F7E0D17F2}" presName="vert0" presStyleCnt="0">
        <dgm:presLayoutVars>
          <dgm:dir/>
          <dgm:animOne val="branch"/>
          <dgm:animLvl val="lvl"/>
        </dgm:presLayoutVars>
      </dgm:prSet>
      <dgm:spPr/>
    </dgm:pt>
    <dgm:pt modelId="{0B98C8C7-E136-5A4A-882D-E57E511602CC}" type="pres">
      <dgm:prSet presAssocID="{33ED2024-C603-4F30-8B4E-ABFED7B911B3}" presName="thickLine" presStyleLbl="alignNode1" presStyleIdx="0" presStyleCnt="5"/>
      <dgm:spPr/>
    </dgm:pt>
    <dgm:pt modelId="{65E0753A-5A98-514D-AEFA-2A47CD40E1BD}" type="pres">
      <dgm:prSet presAssocID="{33ED2024-C603-4F30-8B4E-ABFED7B911B3}" presName="horz1" presStyleCnt="0"/>
      <dgm:spPr/>
    </dgm:pt>
    <dgm:pt modelId="{874BA295-60A7-8544-873A-49B3263C62B4}" type="pres">
      <dgm:prSet presAssocID="{33ED2024-C603-4F30-8B4E-ABFED7B911B3}" presName="tx1" presStyleLbl="revTx" presStyleIdx="0" presStyleCnt="5"/>
      <dgm:spPr/>
    </dgm:pt>
    <dgm:pt modelId="{3B936B01-A830-FD4B-B04A-08A4BA3688B3}" type="pres">
      <dgm:prSet presAssocID="{33ED2024-C603-4F30-8B4E-ABFED7B911B3}" presName="vert1" presStyleCnt="0"/>
      <dgm:spPr/>
    </dgm:pt>
    <dgm:pt modelId="{678E3D8C-298C-D64B-BA46-C5F32375CBD2}" type="pres">
      <dgm:prSet presAssocID="{5F0B4320-3182-44DB-A241-3788A3545E44}" presName="thickLine" presStyleLbl="alignNode1" presStyleIdx="1" presStyleCnt="5"/>
      <dgm:spPr/>
    </dgm:pt>
    <dgm:pt modelId="{F176FE10-3B69-674C-B413-FD50D61B6398}" type="pres">
      <dgm:prSet presAssocID="{5F0B4320-3182-44DB-A241-3788A3545E44}" presName="horz1" presStyleCnt="0"/>
      <dgm:spPr/>
    </dgm:pt>
    <dgm:pt modelId="{E1E53640-1D34-7C4B-8008-5AA0B089CCFC}" type="pres">
      <dgm:prSet presAssocID="{5F0B4320-3182-44DB-A241-3788A3545E44}" presName="tx1" presStyleLbl="revTx" presStyleIdx="1" presStyleCnt="5"/>
      <dgm:spPr/>
    </dgm:pt>
    <dgm:pt modelId="{42007F62-342F-5C46-93F2-70689749E56E}" type="pres">
      <dgm:prSet presAssocID="{5F0B4320-3182-44DB-A241-3788A3545E44}" presName="vert1" presStyleCnt="0"/>
      <dgm:spPr/>
    </dgm:pt>
    <dgm:pt modelId="{9D213FE7-47B0-5D4B-81DC-9AB556E909D2}" type="pres">
      <dgm:prSet presAssocID="{5BDB0194-086F-4BA2-A0D9-48FDA030B6F8}" presName="thickLine" presStyleLbl="alignNode1" presStyleIdx="2" presStyleCnt="5"/>
      <dgm:spPr/>
    </dgm:pt>
    <dgm:pt modelId="{C9A2D9BB-7D8D-C846-B0E2-F61264F481ED}" type="pres">
      <dgm:prSet presAssocID="{5BDB0194-086F-4BA2-A0D9-48FDA030B6F8}" presName="horz1" presStyleCnt="0"/>
      <dgm:spPr/>
    </dgm:pt>
    <dgm:pt modelId="{610E8177-315D-6E47-A864-6BB6857653F1}" type="pres">
      <dgm:prSet presAssocID="{5BDB0194-086F-4BA2-A0D9-48FDA030B6F8}" presName="tx1" presStyleLbl="revTx" presStyleIdx="2" presStyleCnt="5"/>
      <dgm:spPr/>
    </dgm:pt>
    <dgm:pt modelId="{0FF45177-9413-094C-A4B9-585046CED4D0}" type="pres">
      <dgm:prSet presAssocID="{5BDB0194-086F-4BA2-A0D9-48FDA030B6F8}" presName="vert1" presStyleCnt="0"/>
      <dgm:spPr/>
    </dgm:pt>
    <dgm:pt modelId="{6030508C-10B5-F842-A285-10ED9E7AFFD7}" type="pres">
      <dgm:prSet presAssocID="{EAFB1480-F4F5-4AA9-98FE-79769B0BA0B3}" presName="thickLine" presStyleLbl="alignNode1" presStyleIdx="3" presStyleCnt="5"/>
      <dgm:spPr/>
    </dgm:pt>
    <dgm:pt modelId="{80B48D85-46DE-F644-AF59-8DC256428E6F}" type="pres">
      <dgm:prSet presAssocID="{EAFB1480-F4F5-4AA9-98FE-79769B0BA0B3}" presName="horz1" presStyleCnt="0"/>
      <dgm:spPr/>
    </dgm:pt>
    <dgm:pt modelId="{E9A42227-E893-B54F-8C2A-965DCA4296CC}" type="pres">
      <dgm:prSet presAssocID="{EAFB1480-F4F5-4AA9-98FE-79769B0BA0B3}" presName="tx1" presStyleLbl="revTx" presStyleIdx="3" presStyleCnt="5"/>
      <dgm:spPr/>
    </dgm:pt>
    <dgm:pt modelId="{0942264B-B508-864B-9890-79AD910B5679}" type="pres">
      <dgm:prSet presAssocID="{EAFB1480-F4F5-4AA9-98FE-79769B0BA0B3}" presName="vert1" presStyleCnt="0"/>
      <dgm:spPr/>
    </dgm:pt>
    <dgm:pt modelId="{0B864DE4-2522-FF4D-B6D4-661E9CEDE6F2}" type="pres">
      <dgm:prSet presAssocID="{8AC9794B-EBEA-4CFC-8BA1-F11BC22699B6}" presName="thickLine" presStyleLbl="alignNode1" presStyleIdx="4" presStyleCnt="5"/>
      <dgm:spPr/>
    </dgm:pt>
    <dgm:pt modelId="{1E5FED35-01F6-874B-AC2D-0D6733868AE1}" type="pres">
      <dgm:prSet presAssocID="{8AC9794B-EBEA-4CFC-8BA1-F11BC22699B6}" presName="horz1" presStyleCnt="0"/>
      <dgm:spPr/>
    </dgm:pt>
    <dgm:pt modelId="{9F0D654C-B854-0943-987B-16D09043D0B7}" type="pres">
      <dgm:prSet presAssocID="{8AC9794B-EBEA-4CFC-8BA1-F11BC22699B6}" presName="tx1" presStyleLbl="revTx" presStyleIdx="4" presStyleCnt="5"/>
      <dgm:spPr/>
    </dgm:pt>
    <dgm:pt modelId="{FC3C3D8C-DDA4-A147-A934-944D9D0D3FC6}" type="pres">
      <dgm:prSet presAssocID="{8AC9794B-EBEA-4CFC-8BA1-F11BC22699B6}" presName="vert1" presStyleCnt="0"/>
      <dgm:spPr/>
    </dgm:pt>
  </dgm:ptLst>
  <dgm:cxnLst>
    <dgm:cxn modelId="{5ED0030E-253A-014D-912E-7414F373B5E7}" type="presOf" srcId="{C75AAC06-DC39-452A-83CE-CF3F7E0D17F2}" destId="{9C58C3EA-ECE6-E64D-A62E-5B43AC9C063F}" srcOrd="0" destOrd="0" presId="urn:microsoft.com/office/officeart/2008/layout/LinedList"/>
    <dgm:cxn modelId="{3DCD654F-4CF7-BB4C-B501-587A5B274324}" type="presOf" srcId="{5BDB0194-086F-4BA2-A0D9-48FDA030B6F8}" destId="{610E8177-315D-6E47-A864-6BB6857653F1}" srcOrd="0" destOrd="0" presId="urn:microsoft.com/office/officeart/2008/layout/LinedList"/>
    <dgm:cxn modelId="{10458478-168A-FF4C-AEA1-5AB813BC117E}" type="presOf" srcId="{8AC9794B-EBEA-4CFC-8BA1-F11BC22699B6}" destId="{9F0D654C-B854-0943-987B-16D09043D0B7}" srcOrd="0" destOrd="0" presId="urn:microsoft.com/office/officeart/2008/layout/LinedList"/>
    <dgm:cxn modelId="{A590438F-DC78-41E2-BD50-369631A53486}" srcId="{C75AAC06-DC39-452A-83CE-CF3F7E0D17F2}" destId="{8AC9794B-EBEA-4CFC-8BA1-F11BC22699B6}" srcOrd="4" destOrd="0" parTransId="{C7F0493D-9D57-4CF0-AEA7-9F4D27EF028A}" sibTransId="{6ACA6CF4-9EED-4C8E-AFB8-238C3FADBD46}"/>
    <dgm:cxn modelId="{59C3C099-869C-B94D-BCD5-5562EF36CDCE}" type="presOf" srcId="{EAFB1480-F4F5-4AA9-98FE-79769B0BA0B3}" destId="{E9A42227-E893-B54F-8C2A-965DCA4296CC}" srcOrd="0" destOrd="0" presId="urn:microsoft.com/office/officeart/2008/layout/LinedList"/>
    <dgm:cxn modelId="{FAF0569C-FC51-5E46-82E3-542DAEE556C6}" type="presOf" srcId="{33ED2024-C603-4F30-8B4E-ABFED7B911B3}" destId="{874BA295-60A7-8544-873A-49B3263C62B4}" srcOrd="0" destOrd="0" presId="urn:microsoft.com/office/officeart/2008/layout/LinedList"/>
    <dgm:cxn modelId="{180D02AF-1CAC-459A-B3F1-DAA09340E05F}" srcId="{C75AAC06-DC39-452A-83CE-CF3F7E0D17F2}" destId="{33ED2024-C603-4F30-8B4E-ABFED7B911B3}" srcOrd="0" destOrd="0" parTransId="{8A724B29-A5F7-4267-98D5-AEDCD34C6EAA}" sibTransId="{E92D1E13-A462-4787-ABB2-153964C1E7CE}"/>
    <dgm:cxn modelId="{002D85C0-DB1F-4C3A-AC42-D9D18CE0178E}" srcId="{C75AAC06-DC39-452A-83CE-CF3F7E0D17F2}" destId="{EAFB1480-F4F5-4AA9-98FE-79769B0BA0B3}" srcOrd="3" destOrd="0" parTransId="{0D1BB46D-1D9F-4808-8D92-6E0BDCEC0D79}" sibTransId="{278B22ED-5BD2-4B35-BDF7-046D2818CF54}"/>
    <dgm:cxn modelId="{22C00CD3-F7A6-47AD-A984-A98841CB166D}" srcId="{C75AAC06-DC39-452A-83CE-CF3F7E0D17F2}" destId="{5BDB0194-086F-4BA2-A0D9-48FDA030B6F8}" srcOrd="2" destOrd="0" parTransId="{00DFF6DA-FF76-4FD6-BECE-4F97CB853326}" sibTransId="{E8B63561-27A1-4F7D-91AC-13D98FAB4D3C}"/>
    <dgm:cxn modelId="{40C92BEA-DF37-EB4D-A644-5333EBD148EF}" type="presOf" srcId="{5F0B4320-3182-44DB-A241-3788A3545E44}" destId="{E1E53640-1D34-7C4B-8008-5AA0B089CCFC}" srcOrd="0" destOrd="0" presId="urn:microsoft.com/office/officeart/2008/layout/LinedList"/>
    <dgm:cxn modelId="{13B6B1EE-B804-4C7F-82F5-E89BD7F9C66C}" srcId="{C75AAC06-DC39-452A-83CE-CF3F7E0D17F2}" destId="{5F0B4320-3182-44DB-A241-3788A3545E44}" srcOrd="1" destOrd="0" parTransId="{4D769863-1D1A-4F22-B3FD-6241C56873F0}" sibTransId="{E8727853-1B7F-44F6-8CE8-12C141CE3737}"/>
    <dgm:cxn modelId="{FC6E29E0-12B6-6444-8F48-2C7108229CA4}" type="presParOf" srcId="{9C58C3EA-ECE6-E64D-A62E-5B43AC9C063F}" destId="{0B98C8C7-E136-5A4A-882D-E57E511602CC}" srcOrd="0" destOrd="0" presId="urn:microsoft.com/office/officeart/2008/layout/LinedList"/>
    <dgm:cxn modelId="{7A593204-9CB1-0043-8059-04741D885B89}" type="presParOf" srcId="{9C58C3EA-ECE6-E64D-A62E-5B43AC9C063F}" destId="{65E0753A-5A98-514D-AEFA-2A47CD40E1BD}" srcOrd="1" destOrd="0" presId="urn:microsoft.com/office/officeart/2008/layout/LinedList"/>
    <dgm:cxn modelId="{7E82BB78-D59B-AD43-8B79-22893EC64F20}" type="presParOf" srcId="{65E0753A-5A98-514D-AEFA-2A47CD40E1BD}" destId="{874BA295-60A7-8544-873A-49B3263C62B4}" srcOrd="0" destOrd="0" presId="urn:microsoft.com/office/officeart/2008/layout/LinedList"/>
    <dgm:cxn modelId="{9125EF28-EF13-B142-8CBF-D58AAF3AFDF2}" type="presParOf" srcId="{65E0753A-5A98-514D-AEFA-2A47CD40E1BD}" destId="{3B936B01-A830-FD4B-B04A-08A4BA3688B3}" srcOrd="1" destOrd="0" presId="urn:microsoft.com/office/officeart/2008/layout/LinedList"/>
    <dgm:cxn modelId="{D5DE8071-5A24-0C41-B83F-62AF2FF35985}" type="presParOf" srcId="{9C58C3EA-ECE6-E64D-A62E-5B43AC9C063F}" destId="{678E3D8C-298C-D64B-BA46-C5F32375CBD2}" srcOrd="2" destOrd="0" presId="urn:microsoft.com/office/officeart/2008/layout/LinedList"/>
    <dgm:cxn modelId="{55FA15B3-0015-4044-BB15-1779F5C4B886}" type="presParOf" srcId="{9C58C3EA-ECE6-E64D-A62E-5B43AC9C063F}" destId="{F176FE10-3B69-674C-B413-FD50D61B6398}" srcOrd="3" destOrd="0" presId="urn:microsoft.com/office/officeart/2008/layout/LinedList"/>
    <dgm:cxn modelId="{199614E0-58F8-C744-AE15-52C4E5DAE59C}" type="presParOf" srcId="{F176FE10-3B69-674C-B413-FD50D61B6398}" destId="{E1E53640-1D34-7C4B-8008-5AA0B089CCFC}" srcOrd="0" destOrd="0" presId="urn:microsoft.com/office/officeart/2008/layout/LinedList"/>
    <dgm:cxn modelId="{0D87F874-F544-AA48-BCE1-A18555C9363B}" type="presParOf" srcId="{F176FE10-3B69-674C-B413-FD50D61B6398}" destId="{42007F62-342F-5C46-93F2-70689749E56E}" srcOrd="1" destOrd="0" presId="urn:microsoft.com/office/officeart/2008/layout/LinedList"/>
    <dgm:cxn modelId="{2E578712-6280-A54C-9C5C-BB44569904BA}" type="presParOf" srcId="{9C58C3EA-ECE6-E64D-A62E-5B43AC9C063F}" destId="{9D213FE7-47B0-5D4B-81DC-9AB556E909D2}" srcOrd="4" destOrd="0" presId="urn:microsoft.com/office/officeart/2008/layout/LinedList"/>
    <dgm:cxn modelId="{2BC9180B-8140-1744-89DB-A99A6E4D649D}" type="presParOf" srcId="{9C58C3EA-ECE6-E64D-A62E-5B43AC9C063F}" destId="{C9A2D9BB-7D8D-C846-B0E2-F61264F481ED}" srcOrd="5" destOrd="0" presId="urn:microsoft.com/office/officeart/2008/layout/LinedList"/>
    <dgm:cxn modelId="{BDCB3DE7-95DF-7C4C-8D28-4D7502CC4A3F}" type="presParOf" srcId="{C9A2D9BB-7D8D-C846-B0E2-F61264F481ED}" destId="{610E8177-315D-6E47-A864-6BB6857653F1}" srcOrd="0" destOrd="0" presId="urn:microsoft.com/office/officeart/2008/layout/LinedList"/>
    <dgm:cxn modelId="{0A9831E9-4629-A84B-966E-616C0F18B8F1}" type="presParOf" srcId="{C9A2D9BB-7D8D-C846-B0E2-F61264F481ED}" destId="{0FF45177-9413-094C-A4B9-585046CED4D0}" srcOrd="1" destOrd="0" presId="urn:microsoft.com/office/officeart/2008/layout/LinedList"/>
    <dgm:cxn modelId="{E4DD71A5-1873-C84B-B526-9944958F97E4}" type="presParOf" srcId="{9C58C3EA-ECE6-E64D-A62E-5B43AC9C063F}" destId="{6030508C-10B5-F842-A285-10ED9E7AFFD7}" srcOrd="6" destOrd="0" presId="urn:microsoft.com/office/officeart/2008/layout/LinedList"/>
    <dgm:cxn modelId="{D43E7077-025B-F740-A643-2B889C69B780}" type="presParOf" srcId="{9C58C3EA-ECE6-E64D-A62E-5B43AC9C063F}" destId="{80B48D85-46DE-F644-AF59-8DC256428E6F}" srcOrd="7" destOrd="0" presId="urn:microsoft.com/office/officeart/2008/layout/LinedList"/>
    <dgm:cxn modelId="{4EC95F8C-FF64-F94E-9E4F-29211183C097}" type="presParOf" srcId="{80B48D85-46DE-F644-AF59-8DC256428E6F}" destId="{E9A42227-E893-B54F-8C2A-965DCA4296CC}" srcOrd="0" destOrd="0" presId="urn:microsoft.com/office/officeart/2008/layout/LinedList"/>
    <dgm:cxn modelId="{61A07786-5E42-AD42-BC51-855BFDDAAA6D}" type="presParOf" srcId="{80B48D85-46DE-F644-AF59-8DC256428E6F}" destId="{0942264B-B508-864B-9890-79AD910B5679}" srcOrd="1" destOrd="0" presId="urn:microsoft.com/office/officeart/2008/layout/LinedList"/>
    <dgm:cxn modelId="{4269C826-D380-6047-A6D9-0A8C6BB97823}" type="presParOf" srcId="{9C58C3EA-ECE6-E64D-A62E-5B43AC9C063F}" destId="{0B864DE4-2522-FF4D-B6D4-661E9CEDE6F2}" srcOrd="8" destOrd="0" presId="urn:microsoft.com/office/officeart/2008/layout/LinedList"/>
    <dgm:cxn modelId="{4A455B4B-2211-A041-9A47-82F725D6CBFE}" type="presParOf" srcId="{9C58C3EA-ECE6-E64D-A62E-5B43AC9C063F}" destId="{1E5FED35-01F6-874B-AC2D-0D6733868AE1}" srcOrd="9" destOrd="0" presId="urn:microsoft.com/office/officeart/2008/layout/LinedList"/>
    <dgm:cxn modelId="{42533960-E74C-5249-B9B4-727D29511C1F}" type="presParOf" srcId="{1E5FED35-01F6-874B-AC2D-0D6733868AE1}" destId="{9F0D654C-B854-0943-987B-16D09043D0B7}" srcOrd="0" destOrd="0" presId="urn:microsoft.com/office/officeart/2008/layout/LinedList"/>
    <dgm:cxn modelId="{38E87AD5-4C94-3649-9EBA-11A2B507FC2B}" type="presParOf" srcId="{1E5FED35-01F6-874B-AC2D-0D6733868AE1}" destId="{FC3C3D8C-DDA4-A147-A934-944D9D0D3F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85A6B5-E25C-4E61-8D53-E4AE2DA969A4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85B4798-5CB6-474F-BB61-4981B90EAC00}">
      <dgm:prSet/>
      <dgm:spPr/>
      <dgm:t>
        <a:bodyPr/>
        <a:lstStyle/>
        <a:p>
          <a:r>
            <a:rPr lang="nl-NL"/>
            <a:t>Inbrenger</a:t>
          </a:r>
          <a:endParaRPr lang="en-US"/>
        </a:p>
      </dgm:t>
    </dgm:pt>
    <dgm:pt modelId="{9428E154-296B-4EAE-AD23-4DC16E096F1D}" type="parTrans" cxnId="{4E1994FB-8D01-4524-ACF4-57EA58CE7DAE}">
      <dgm:prSet/>
      <dgm:spPr/>
      <dgm:t>
        <a:bodyPr/>
        <a:lstStyle/>
        <a:p>
          <a:endParaRPr lang="en-US"/>
        </a:p>
      </dgm:t>
    </dgm:pt>
    <dgm:pt modelId="{3404C01D-79C9-4948-B278-092286AF0563}" type="sibTrans" cxnId="{4E1994FB-8D01-4524-ACF4-57EA58CE7DAE}">
      <dgm:prSet/>
      <dgm:spPr/>
      <dgm:t>
        <a:bodyPr/>
        <a:lstStyle/>
        <a:p>
          <a:endParaRPr lang="en-US"/>
        </a:p>
      </dgm:t>
    </dgm:pt>
    <dgm:pt modelId="{394F3D59-16F2-4100-99C5-494D97B36DC1}">
      <dgm:prSet/>
      <dgm:spPr/>
      <dgm:t>
        <a:bodyPr/>
        <a:lstStyle/>
        <a:p>
          <a:r>
            <a:rPr lang="nl-NL"/>
            <a:t>Vragenstellers </a:t>
          </a:r>
          <a:endParaRPr lang="en-US"/>
        </a:p>
      </dgm:t>
    </dgm:pt>
    <dgm:pt modelId="{592D5DB6-A959-4D47-9AAB-AA5217EE5F30}" type="parTrans" cxnId="{E9D39487-D590-4F71-882E-8720033677A4}">
      <dgm:prSet/>
      <dgm:spPr/>
      <dgm:t>
        <a:bodyPr/>
        <a:lstStyle/>
        <a:p>
          <a:endParaRPr lang="en-US"/>
        </a:p>
      </dgm:t>
    </dgm:pt>
    <dgm:pt modelId="{779525BB-8AA7-40AD-B369-E910C2D39CC6}" type="sibTrans" cxnId="{E9D39487-D590-4F71-882E-8720033677A4}">
      <dgm:prSet/>
      <dgm:spPr/>
      <dgm:t>
        <a:bodyPr/>
        <a:lstStyle/>
        <a:p>
          <a:endParaRPr lang="en-US"/>
        </a:p>
      </dgm:t>
    </dgm:pt>
    <dgm:pt modelId="{2801BCC7-0438-45D9-BF26-7F976822E86F}">
      <dgm:prSet/>
      <dgm:spPr/>
      <dgm:t>
        <a:bodyPr/>
        <a:lstStyle/>
        <a:p>
          <a:r>
            <a:rPr lang="nl-NL"/>
            <a:t>Gespreksleider </a:t>
          </a:r>
          <a:endParaRPr lang="en-US"/>
        </a:p>
      </dgm:t>
    </dgm:pt>
    <dgm:pt modelId="{6F9CED86-E8CE-41F7-A2F2-811BA1DA4920}" type="parTrans" cxnId="{B85F4304-9010-4448-94D7-DE001D05997B}">
      <dgm:prSet/>
      <dgm:spPr/>
      <dgm:t>
        <a:bodyPr/>
        <a:lstStyle/>
        <a:p>
          <a:endParaRPr lang="en-US"/>
        </a:p>
      </dgm:t>
    </dgm:pt>
    <dgm:pt modelId="{C47E550D-A4E6-4CAB-9231-58726D45C315}" type="sibTrans" cxnId="{B85F4304-9010-4448-94D7-DE001D05997B}">
      <dgm:prSet/>
      <dgm:spPr/>
      <dgm:t>
        <a:bodyPr/>
        <a:lstStyle/>
        <a:p>
          <a:endParaRPr lang="en-US"/>
        </a:p>
      </dgm:t>
    </dgm:pt>
    <dgm:pt modelId="{35464C66-E45F-684F-8398-BC0AB6DB620C}" type="pres">
      <dgm:prSet presAssocID="{D185A6B5-E25C-4E61-8D53-E4AE2DA969A4}" presName="diagram" presStyleCnt="0">
        <dgm:presLayoutVars>
          <dgm:dir/>
          <dgm:resizeHandles val="exact"/>
        </dgm:presLayoutVars>
      </dgm:prSet>
      <dgm:spPr/>
    </dgm:pt>
    <dgm:pt modelId="{CB22CC24-33C9-A341-8FF8-5B123F9D556C}" type="pres">
      <dgm:prSet presAssocID="{E85B4798-5CB6-474F-BB61-4981B90EAC00}" presName="node" presStyleLbl="node1" presStyleIdx="0" presStyleCnt="3">
        <dgm:presLayoutVars>
          <dgm:bulletEnabled val="1"/>
        </dgm:presLayoutVars>
      </dgm:prSet>
      <dgm:spPr/>
    </dgm:pt>
    <dgm:pt modelId="{8FCE9741-CFD6-3B42-A8D4-8E25257F2BE9}" type="pres">
      <dgm:prSet presAssocID="{3404C01D-79C9-4948-B278-092286AF0563}" presName="sibTrans" presStyleCnt="0"/>
      <dgm:spPr/>
    </dgm:pt>
    <dgm:pt modelId="{2AEB1823-A5FE-5147-928B-D70080CA33DD}" type="pres">
      <dgm:prSet presAssocID="{394F3D59-16F2-4100-99C5-494D97B36DC1}" presName="node" presStyleLbl="node1" presStyleIdx="1" presStyleCnt="3">
        <dgm:presLayoutVars>
          <dgm:bulletEnabled val="1"/>
        </dgm:presLayoutVars>
      </dgm:prSet>
      <dgm:spPr/>
    </dgm:pt>
    <dgm:pt modelId="{DEE682EB-B3C3-384A-BB45-4FFEEDBCAC0F}" type="pres">
      <dgm:prSet presAssocID="{779525BB-8AA7-40AD-B369-E910C2D39CC6}" presName="sibTrans" presStyleCnt="0"/>
      <dgm:spPr/>
    </dgm:pt>
    <dgm:pt modelId="{E074C78F-E00E-9041-9198-0D50532D1BD2}" type="pres">
      <dgm:prSet presAssocID="{2801BCC7-0438-45D9-BF26-7F976822E86F}" presName="node" presStyleLbl="node1" presStyleIdx="2" presStyleCnt="3">
        <dgm:presLayoutVars>
          <dgm:bulletEnabled val="1"/>
        </dgm:presLayoutVars>
      </dgm:prSet>
      <dgm:spPr/>
    </dgm:pt>
  </dgm:ptLst>
  <dgm:cxnLst>
    <dgm:cxn modelId="{B85F4304-9010-4448-94D7-DE001D05997B}" srcId="{D185A6B5-E25C-4E61-8D53-E4AE2DA969A4}" destId="{2801BCC7-0438-45D9-BF26-7F976822E86F}" srcOrd="2" destOrd="0" parTransId="{6F9CED86-E8CE-41F7-A2F2-811BA1DA4920}" sibTransId="{C47E550D-A4E6-4CAB-9231-58726D45C315}"/>
    <dgm:cxn modelId="{6DF31629-729D-814C-8CDA-C779BA6F668A}" type="presOf" srcId="{E85B4798-5CB6-474F-BB61-4981B90EAC00}" destId="{CB22CC24-33C9-A341-8FF8-5B123F9D556C}" srcOrd="0" destOrd="0" presId="urn:microsoft.com/office/officeart/2005/8/layout/default"/>
    <dgm:cxn modelId="{E9D39487-D590-4F71-882E-8720033677A4}" srcId="{D185A6B5-E25C-4E61-8D53-E4AE2DA969A4}" destId="{394F3D59-16F2-4100-99C5-494D97B36DC1}" srcOrd="1" destOrd="0" parTransId="{592D5DB6-A959-4D47-9AAB-AA5217EE5F30}" sibTransId="{779525BB-8AA7-40AD-B369-E910C2D39CC6}"/>
    <dgm:cxn modelId="{80D07DA0-6250-1E4F-A9D9-80BE81716BC1}" type="presOf" srcId="{2801BCC7-0438-45D9-BF26-7F976822E86F}" destId="{E074C78F-E00E-9041-9198-0D50532D1BD2}" srcOrd="0" destOrd="0" presId="urn:microsoft.com/office/officeart/2005/8/layout/default"/>
    <dgm:cxn modelId="{556968A5-7DB5-5046-8482-50A5A4669D7C}" type="presOf" srcId="{D185A6B5-E25C-4E61-8D53-E4AE2DA969A4}" destId="{35464C66-E45F-684F-8398-BC0AB6DB620C}" srcOrd="0" destOrd="0" presId="urn:microsoft.com/office/officeart/2005/8/layout/default"/>
    <dgm:cxn modelId="{982635BB-AEBF-4A45-9ABD-215FDB92EDCE}" type="presOf" srcId="{394F3D59-16F2-4100-99C5-494D97B36DC1}" destId="{2AEB1823-A5FE-5147-928B-D70080CA33DD}" srcOrd="0" destOrd="0" presId="urn:microsoft.com/office/officeart/2005/8/layout/default"/>
    <dgm:cxn modelId="{4E1994FB-8D01-4524-ACF4-57EA58CE7DAE}" srcId="{D185A6B5-E25C-4E61-8D53-E4AE2DA969A4}" destId="{E85B4798-5CB6-474F-BB61-4981B90EAC00}" srcOrd="0" destOrd="0" parTransId="{9428E154-296B-4EAE-AD23-4DC16E096F1D}" sibTransId="{3404C01D-79C9-4948-B278-092286AF0563}"/>
    <dgm:cxn modelId="{B5BC6B43-3C97-7649-8E08-79BC74F7A920}" type="presParOf" srcId="{35464C66-E45F-684F-8398-BC0AB6DB620C}" destId="{CB22CC24-33C9-A341-8FF8-5B123F9D556C}" srcOrd="0" destOrd="0" presId="urn:microsoft.com/office/officeart/2005/8/layout/default"/>
    <dgm:cxn modelId="{04E9239D-ACA9-364B-88C0-9FEEF746D781}" type="presParOf" srcId="{35464C66-E45F-684F-8398-BC0AB6DB620C}" destId="{8FCE9741-CFD6-3B42-A8D4-8E25257F2BE9}" srcOrd="1" destOrd="0" presId="urn:microsoft.com/office/officeart/2005/8/layout/default"/>
    <dgm:cxn modelId="{57E60B5C-DC0E-6142-8AFE-FCC27A470139}" type="presParOf" srcId="{35464C66-E45F-684F-8398-BC0AB6DB620C}" destId="{2AEB1823-A5FE-5147-928B-D70080CA33DD}" srcOrd="2" destOrd="0" presId="urn:microsoft.com/office/officeart/2005/8/layout/default"/>
    <dgm:cxn modelId="{5CCC298B-7115-3D4E-BF85-5D151E4E70DF}" type="presParOf" srcId="{35464C66-E45F-684F-8398-BC0AB6DB620C}" destId="{DEE682EB-B3C3-384A-BB45-4FFEEDBCAC0F}" srcOrd="3" destOrd="0" presId="urn:microsoft.com/office/officeart/2005/8/layout/default"/>
    <dgm:cxn modelId="{F39B7502-1B95-554D-B407-C3B97E773A7F}" type="presParOf" srcId="{35464C66-E45F-684F-8398-BC0AB6DB620C}" destId="{E074C78F-E00E-9041-9198-0D50532D1BD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A8B326-AB1D-417E-9F5C-24E2221EDED9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03756E-5E8B-4311-B1E8-D0F5A8D7965F}">
      <dgm:prSet custT="1"/>
      <dgm:spPr/>
      <dgm:t>
        <a:bodyPr/>
        <a:lstStyle/>
        <a:p>
          <a:r>
            <a:rPr lang="nl-NL" sz="2100" b="1" dirty="0"/>
            <a:t>Open vragen </a:t>
          </a:r>
          <a:r>
            <a:rPr lang="nl-NL" sz="2100" dirty="0"/>
            <a:t>= beginnen met een vraagwoord en geven ruimte om een antwoordt te formuleren. Open vragen nodigen uit tot het geven van informatie.  </a:t>
          </a:r>
        </a:p>
        <a:p>
          <a:endParaRPr lang="nl-NL" sz="2100" dirty="0"/>
        </a:p>
        <a:p>
          <a:r>
            <a:rPr lang="nl-NL" sz="2400" i="1" dirty="0"/>
            <a:t>Wat vind jij ervan dat iemand gaat autorijden met alcohol op? </a:t>
          </a:r>
          <a:endParaRPr lang="en-US" sz="2400" i="1" dirty="0"/>
        </a:p>
      </dgm:t>
    </dgm:pt>
    <dgm:pt modelId="{8A7DA52F-BE5F-4219-912F-B2AD1D64D645}" type="parTrans" cxnId="{D9A84B54-DC52-4BCA-B568-3B4D8A1F77F4}">
      <dgm:prSet/>
      <dgm:spPr/>
      <dgm:t>
        <a:bodyPr/>
        <a:lstStyle/>
        <a:p>
          <a:endParaRPr lang="en-US"/>
        </a:p>
      </dgm:t>
    </dgm:pt>
    <dgm:pt modelId="{62056A67-99A1-45DF-BD89-0403B3A42E96}" type="sibTrans" cxnId="{D9A84B54-DC52-4BCA-B568-3B4D8A1F77F4}">
      <dgm:prSet/>
      <dgm:spPr/>
      <dgm:t>
        <a:bodyPr/>
        <a:lstStyle/>
        <a:p>
          <a:endParaRPr lang="en-US"/>
        </a:p>
      </dgm:t>
    </dgm:pt>
    <dgm:pt modelId="{43685506-DFBA-46A3-B82C-F4F750E63752}">
      <dgm:prSet custT="1"/>
      <dgm:spPr/>
      <dgm:t>
        <a:bodyPr/>
        <a:lstStyle/>
        <a:p>
          <a:r>
            <a:rPr lang="nl-NL" sz="2100" b="1" dirty="0"/>
            <a:t>Gesloten vragen </a:t>
          </a:r>
          <a:r>
            <a:rPr lang="nl-NL" sz="2100" dirty="0"/>
            <a:t>= leiden tot een kort antwoord: meestal ja, nee, soms, misschien. Het antwoord is beperkt. </a:t>
          </a:r>
        </a:p>
        <a:p>
          <a:endParaRPr lang="nl-NL" sz="2100" dirty="0"/>
        </a:p>
        <a:p>
          <a:r>
            <a:rPr lang="nl-NL" sz="2400" i="1" dirty="0"/>
            <a:t>Vind jij dat iemand mag autorijden als hij alcohol heeft gedronken?</a:t>
          </a:r>
          <a:endParaRPr lang="en-US" sz="2400" i="1" dirty="0"/>
        </a:p>
      </dgm:t>
    </dgm:pt>
    <dgm:pt modelId="{CF36173A-FE5B-4246-9B5A-EDFB08A82398}" type="parTrans" cxnId="{8F7D871B-BAC5-40C8-88E5-379A531275B7}">
      <dgm:prSet/>
      <dgm:spPr/>
      <dgm:t>
        <a:bodyPr/>
        <a:lstStyle/>
        <a:p>
          <a:endParaRPr lang="en-US"/>
        </a:p>
      </dgm:t>
    </dgm:pt>
    <dgm:pt modelId="{C93DFC41-D505-4C3E-AE15-606D9C9CAB33}" type="sibTrans" cxnId="{8F7D871B-BAC5-40C8-88E5-379A531275B7}">
      <dgm:prSet/>
      <dgm:spPr/>
      <dgm:t>
        <a:bodyPr/>
        <a:lstStyle/>
        <a:p>
          <a:endParaRPr lang="en-US"/>
        </a:p>
      </dgm:t>
    </dgm:pt>
    <dgm:pt modelId="{40FBFD70-D9E6-AB41-8DFA-9C3F92E39FC8}" type="pres">
      <dgm:prSet presAssocID="{65A8B326-AB1D-417E-9F5C-24E2221EDE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D0DC60-14EF-9B48-BFE0-6DE90FDC4EB9}" type="pres">
      <dgm:prSet presAssocID="{1103756E-5E8B-4311-B1E8-D0F5A8D7965F}" presName="hierRoot1" presStyleCnt="0"/>
      <dgm:spPr/>
    </dgm:pt>
    <dgm:pt modelId="{8D95494C-4E50-6A4A-B605-A4FA6B81A877}" type="pres">
      <dgm:prSet presAssocID="{1103756E-5E8B-4311-B1E8-D0F5A8D7965F}" presName="composite" presStyleCnt="0"/>
      <dgm:spPr/>
    </dgm:pt>
    <dgm:pt modelId="{FFABAF4F-E515-3641-A308-2431CADD6CD1}" type="pres">
      <dgm:prSet presAssocID="{1103756E-5E8B-4311-B1E8-D0F5A8D7965F}" presName="background" presStyleLbl="node0" presStyleIdx="0" presStyleCnt="2"/>
      <dgm:spPr/>
    </dgm:pt>
    <dgm:pt modelId="{EE7E2467-DCB9-4244-A435-C547561AE0DB}" type="pres">
      <dgm:prSet presAssocID="{1103756E-5E8B-4311-B1E8-D0F5A8D7965F}" presName="text" presStyleLbl="fgAcc0" presStyleIdx="0" presStyleCnt="2">
        <dgm:presLayoutVars>
          <dgm:chPref val="3"/>
        </dgm:presLayoutVars>
      </dgm:prSet>
      <dgm:spPr/>
    </dgm:pt>
    <dgm:pt modelId="{A5FE3ED3-0F94-6C4B-8B2A-EA231FCADDD2}" type="pres">
      <dgm:prSet presAssocID="{1103756E-5E8B-4311-B1E8-D0F5A8D7965F}" presName="hierChild2" presStyleCnt="0"/>
      <dgm:spPr/>
    </dgm:pt>
    <dgm:pt modelId="{5BB53791-4280-C548-9718-B293BAD63266}" type="pres">
      <dgm:prSet presAssocID="{43685506-DFBA-46A3-B82C-F4F750E63752}" presName="hierRoot1" presStyleCnt="0"/>
      <dgm:spPr/>
    </dgm:pt>
    <dgm:pt modelId="{F17DD90D-835F-2D4F-9C07-ACAE7A7B34C2}" type="pres">
      <dgm:prSet presAssocID="{43685506-DFBA-46A3-B82C-F4F750E63752}" presName="composite" presStyleCnt="0"/>
      <dgm:spPr/>
    </dgm:pt>
    <dgm:pt modelId="{B6EB52E0-3F96-C84A-8FE5-3E7DB632965F}" type="pres">
      <dgm:prSet presAssocID="{43685506-DFBA-46A3-B82C-F4F750E63752}" presName="background" presStyleLbl="node0" presStyleIdx="1" presStyleCnt="2"/>
      <dgm:spPr/>
    </dgm:pt>
    <dgm:pt modelId="{B4729EF4-EF9F-6E4B-AD6B-6ADEC060A881}" type="pres">
      <dgm:prSet presAssocID="{43685506-DFBA-46A3-B82C-F4F750E63752}" presName="text" presStyleLbl="fgAcc0" presStyleIdx="1" presStyleCnt="2">
        <dgm:presLayoutVars>
          <dgm:chPref val="3"/>
        </dgm:presLayoutVars>
      </dgm:prSet>
      <dgm:spPr/>
    </dgm:pt>
    <dgm:pt modelId="{9A59D7FC-35E2-0647-BDDB-3B0E789FD9B1}" type="pres">
      <dgm:prSet presAssocID="{43685506-DFBA-46A3-B82C-F4F750E63752}" presName="hierChild2" presStyleCnt="0"/>
      <dgm:spPr/>
    </dgm:pt>
  </dgm:ptLst>
  <dgm:cxnLst>
    <dgm:cxn modelId="{8F7D871B-BAC5-40C8-88E5-379A531275B7}" srcId="{65A8B326-AB1D-417E-9F5C-24E2221EDED9}" destId="{43685506-DFBA-46A3-B82C-F4F750E63752}" srcOrd="1" destOrd="0" parTransId="{CF36173A-FE5B-4246-9B5A-EDFB08A82398}" sibTransId="{C93DFC41-D505-4C3E-AE15-606D9C9CAB33}"/>
    <dgm:cxn modelId="{0F9C8871-B2D3-FD43-A997-E65FF62159B3}" type="presOf" srcId="{43685506-DFBA-46A3-B82C-F4F750E63752}" destId="{B4729EF4-EF9F-6E4B-AD6B-6ADEC060A881}" srcOrd="0" destOrd="0" presId="urn:microsoft.com/office/officeart/2005/8/layout/hierarchy1"/>
    <dgm:cxn modelId="{D9A84B54-DC52-4BCA-B568-3B4D8A1F77F4}" srcId="{65A8B326-AB1D-417E-9F5C-24E2221EDED9}" destId="{1103756E-5E8B-4311-B1E8-D0F5A8D7965F}" srcOrd="0" destOrd="0" parTransId="{8A7DA52F-BE5F-4219-912F-B2AD1D64D645}" sibTransId="{62056A67-99A1-45DF-BD89-0403B3A42E96}"/>
    <dgm:cxn modelId="{2A84E05A-1D7F-F840-8F99-E5730686A8DB}" type="presOf" srcId="{1103756E-5E8B-4311-B1E8-D0F5A8D7965F}" destId="{EE7E2467-DCB9-4244-A435-C547561AE0DB}" srcOrd="0" destOrd="0" presId="urn:microsoft.com/office/officeart/2005/8/layout/hierarchy1"/>
    <dgm:cxn modelId="{892235E7-F6DD-E747-8F98-CA5DC77402D8}" type="presOf" srcId="{65A8B326-AB1D-417E-9F5C-24E2221EDED9}" destId="{40FBFD70-D9E6-AB41-8DFA-9C3F92E39FC8}" srcOrd="0" destOrd="0" presId="urn:microsoft.com/office/officeart/2005/8/layout/hierarchy1"/>
    <dgm:cxn modelId="{DD5C8B07-A78E-6644-AE4C-4AF3148C6C45}" type="presParOf" srcId="{40FBFD70-D9E6-AB41-8DFA-9C3F92E39FC8}" destId="{5ED0DC60-14EF-9B48-BFE0-6DE90FDC4EB9}" srcOrd="0" destOrd="0" presId="urn:microsoft.com/office/officeart/2005/8/layout/hierarchy1"/>
    <dgm:cxn modelId="{F27D3005-B9F1-6C41-A1BB-04A66FDE1E1A}" type="presParOf" srcId="{5ED0DC60-14EF-9B48-BFE0-6DE90FDC4EB9}" destId="{8D95494C-4E50-6A4A-B605-A4FA6B81A877}" srcOrd="0" destOrd="0" presId="urn:microsoft.com/office/officeart/2005/8/layout/hierarchy1"/>
    <dgm:cxn modelId="{2EADEBC3-77C0-3F49-A786-EB7F2244AAB3}" type="presParOf" srcId="{8D95494C-4E50-6A4A-B605-A4FA6B81A877}" destId="{FFABAF4F-E515-3641-A308-2431CADD6CD1}" srcOrd="0" destOrd="0" presId="urn:microsoft.com/office/officeart/2005/8/layout/hierarchy1"/>
    <dgm:cxn modelId="{E0483B4D-23C7-0F41-B845-816F3A28EFAC}" type="presParOf" srcId="{8D95494C-4E50-6A4A-B605-A4FA6B81A877}" destId="{EE7E2467-DCB9-4244-A435-C547561AE0DB}" srcOrd="1" destOrd="0" presId="urn:microsoft.com/office/officeart/2005/8/layout/hierarchy1"/>
    <dgm:cxn modelId="{84768F1F-12A4-E54C-8CB8-A73CA5810985}" type="presParOf" srcId="{5ED0DC60-14EF-9B48-BFE0-6DE90FDC4EB9}" destId="{A5FE3ED3-0F94-6C4B-8B2A-EA231FCADDD2}" srcOrd="1" destOrd="0" presId="urn:microsoft.com/office/officeart/2005/8/layout/hierarchy1"/>
    <dgm:cxn modelId="{8D6B0AD1-C265-4242-8223-98DB8049E26F}" type="presParOf" srcId="{40FBFD70-D9E6-AB41-8DFA-9C3F92E39FC8}" destId="{5BB53791-4280-C548-9718-B293BAD63266}" srcOrd="1" destOrd="0" presId="urn:microsoft.com/office/officeart/2005/8/layout/hierarchy1"/>
    <dgm:cxn modelId="{8D06B581-C785-9140-8C26-9EA5FF14E8F9}" type="presParOf" srcId="{5BB53791-4280-C548-9718-B293BAD63266}" destId="{F17DD90D-835F-2D4F-9C07-ACAE7A7B34C2}" srcOrd="0" destOrd="0" presId="urn:microsoft.com/office/officeart/2005/8/layout/hierarchy1"/>
    <dgm:cxn modelId="{BF2EC89A-7BDB-E84E-A2E4-E63932533637}" type="presParOf" srcId="{F17DD90D-835F-2D4F-9C07-ACAE7A7B34C2}" destId="{B6EB52E0-3F96-C84A-8FE5-3E7DB632965F}" srcOrd="0" destOrd="0" presId="urn:microsoft.com/office/officeart/2005/8/layout/hierarchy1"/>
    <dgm:cxn modelId="{0A7F92B6-D8FB-B346-A63B-3BCAEEE5BEBD}" type="presParOf" srcId="{F17DD90D-835F-2D4F-9C07-ACAE7A7B34C2}" destId="{B4729EF4-EF9F-6E4B-AD6B-6ADEC060A881}" srcOrd="1" destOrd="0" presId="urn:microsoft.com/office/officeart/2005/8/layout/hierarchy1"/>
    <dgm:cxn modelId="{4B1D7C2F-5C46-C24C-891D-BF026283B9C5}" type="presParOf" srcId="{5BB53791-4280-C548-9718-B293BAD63266}" destId="{9A59D7FC-35E2-0647-BDDB-3B0E789FD9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8C8C7-E136-5A4A-882D-E57E511602CC}">
      <dsp:nvSpPr>
        <dsp:cNvPr id="0" name=""/>
        <dsp:cNvSpPr/>
      </dsp:nvSpPr>
      <dsp:spPr>
        <a:xfrm>
          <a:off x="0" y="638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BA295-60A7-8544-873A-49B3263C62B4}">
      <dsp:nvSpPr>
        <dsp:cNvPr id="0" name=""/>
        <dsp:cNvSpPr/>
      </dsp:nvSpPr>
      <dsp:spPr>
        <a:xfrm>
          <a:off x="0" y="638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Welkom. </a:t>
          </a:r>
          <a:endParaRPr lang="en-US" sz="3100" kern="1200"/>
        </a:p>
      </dsp:txBody>
      <dsp:txXfrm>
        <a:off x="0" y="638"/>
        <a:ext cx="5906181" cy="1045888"/>
      </dsp:txXfrm>
    </dsp:sp>
    <dsp:sp modelId="{678E3D8C-298C-D64B-BA46-C5F32375CBD2}">
      <dsp:nvSpPr>
        <dsp:cNvPr id="0" name=""/>
        <dsp:cNvSpPr/>
      </dsp:nvSpPr>
      <dsp:spPr>
        <a:xfrm>
          <a:off x="0" y="1046526"/>
          <a:ext cx="5906181" cy="0"/>
        </a:xfrm>
        <a:prstGeom prst="line">
          <a:avLst/>
        </a:prstGeom>
        <a:solidFill>
          <a:schemeClr val="accent2">
            <a:hueOff val="382052"/>
            <a:satOff val="-2663"/>
            <a:lumOff val="-392"/>
            <a:alphaOff val="0"/>
          </a:schemeClr>
        </a:solidFill>
        <a:ln w="12700" cap="flat" cmpd="sng" algn="ctr">
          <a:solidFill>
            <a:schemeClr val="accent2">
              <a:hueOff val="382052"/>
              <a:satOff val="-2663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53640-1D34-7C4B-8008-5AA0B089CCFC}">
      <dsp:nvSpPr>
        <dsp:cNvPr id="0" name=""/>
        <dsp:cNvSpPr/>
      </dsp:nvSpPr>
      <dsp:spPr>
        <a:xfrm>
          <a:off x="0" y="1046526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Rondje: Hoe zit je hier? </a:t>
          </a:r>
          <a:endParaRPr lang="en-US" sz="3100" kern="1200"/>
        </a:p>
      </dsp:txBody>
      <dsp:txXfrm>
        <a:off x="0" y="1046526"/>
        <a:ext cx="5906181" cy="1045888"/>
      </dsp:txXfrm>
    </dsp:sp>
    <dsp:sp modelId="{9D213FE7-47B0-5D4B-81DC-9AB556E909D2}">
      <dsp:nvSpPr>
        <dsp:cNvPr id="0" name=""/>
        <dsp:cNvSpPr/>
      </dsp:nvSpPr>
      <dsp:spPr>
        <a:xfrm>
          <a:off x="0" y="2092414"/>
          <a:ext cx="5906181" cy="0"/>
        </a:xfrm>
        <a:prstGeom prst="line">
          <a:avLst/>
        </a:prstGeom>
        <a:solidFill>
          <a:schemeClr val="accent2">
            <a:hueOff val="764103"/>
            <a:satOff val="-5326"/>
            <a:lumOff val="-784"/>
            <a:alphaOff val="0"/>
          </a:schemeClr>
        </a:solidFill>
        <a:ln w="12700" cap="flat" cmpd="sng" algn="ctr">
          <a:solidFill>
            <a:schemeClr val="accent2">
              <a:hueOff val="764103"/>
              <a:satOff val="-5326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E8177-315D-6E47-A864-6BB6857653F1}">
      <dsp:nvSpPr>
        <dsp:cNvPr id="0" name=""/>
        <dsp:cNvSpPr/>
      </dsp:nvSpPr>
      <dsp:spPr>
        <a:xfrm>
          <a:off x="0" y="2092414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Kennismaken met je groepje</a:t>
          </a:r>
          <a:endParaRPr lang="en-US" sz="3100" kern="1200" dirty="0"/>
        </a:p>
      </dsp:txBody>
      <dsp:txXfrm>
        <a:off x="0" y="2092414"/>
        <a:ext cx="5906181" cy="1045888"/>
      </dsp:txXfrm>
    </dsp:sp>
    <dsp:sp modelId="{6030508C-10B5-F842-A285-10ED9E7AFFD7}">
      <dsp:nvSpPr>
        <dsp:cNvPr id="0" name=""/>
        <dsp:cNvSpPr/>
      </dsp:nvSpPr>
      <dsp:spPr>
        <a:xfrm>
          <a:off x="0" y="3138303"/>
          <a:ext cx="5906181" cy="0"/>
        </a:xfrm>
        <a:prstGeom prst="line">
          <a:avLst/>
        </a:prstGeom>
        <a:solidFill>
          <a:schemeClr val="accent2">
            <a:hueOff val="1146155"/>
            <a:satOff val="-7990"/>
            <a:lumOff val="-1176"/>
            <a:alphaOff val="0"/>
          </a:schemeClr>
        </a:solidFill>
        <a:ln w="12700" cap="flat" cmpd="sng" algn="ctr">
          <a:solidFill>
            <a:schemeClr val="accent2">
              <a:hueOff val="1146155"/>
              <a:satOff val="-7990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42227-E893-B54F-8C2A-965DCA4296CC}">
      <dsp:nvSpPr>
        <dsp:cNvPr id="0" name=""/>
        <dsp:cNvSpPr/>
      </dsp:nvSpPr>
      <dsp:spPr>
        <a:xfrm>
          <a:off x="0" y="3138303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Aan de slag met de inbreng tijdens intervisie.</a:t>
          </a:r>
          <a:endParaRPr lang="en-US" sz="3100" kern="1200" dirty="0"/>
        </a:p>
      </dsp:txBody>
      <dsp:txXfrm>
        <a:off x="0" y="3138303"/>
        <a:ext cx="5906181" cy="1045888"/>
      </dsp:txXfrm>
    </dsp:sp>
    <dsp:sp modelId="{0B864DE4-2522-FF4D-B6D4-661E9CEDE6F2}">
      <dsp:nvSpPr>
        <dsp:cNvPr id="0" name=""/>
        <dsp:cNvSpPr/>
      </dsp:nvSpPr>
      <dsp:spPr>
        <a:xfrm>
          <a:off x="0" y="4184191"/>
          <a:ext cx="5906181" cy="0"/>
        </a:xfrm>
        <a:prstGeom prst="line">
          <a:avLst/>
        </a:prstGeom>
        <a:solidFill>
          <a:schemeClr val="accent2">
            <a:hueOff val="1528206"/>
            <a:satOff val="-10653"/>
            <a:lumOff val="-1568"/>
            <a:alphaOff val="0"/>
          </a:schemeClr>
        </a:solidFill>
        <a:ln w="12700" cap="flat" cmpd="sng" algn="ctr">
          <a:solidFill>
            <a:schemeClr val="accent2">
              <a:hueOff val="1528206"/>
              <a:satOff val="-10653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D654C-B854-0943-987B-16D09043D0B7}">
      <dsp:nvSpPr>
        <dsp:cNvPr id="0" name=""/>
        <dsp:cNvSpPr/>
      </dsp:nvSpPr>
      <dsp:spPr>
        <a:xfrm>
          <a:off x="0" y="4184191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Afronden</a:t>
          </a:r>
          <a:endParaRPr lang="en-US" sz="3100" kern="1200" dirty="0"/>
        </a:p>
      </dsp:txBody>
      <dsp:txXfrm>
        <a:off x="0" y="4184191"/>
        <a:ext cx="5906181" cy="1045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2CC24-33C9-A341-8FF8-5B123F9D556C}">
      <dsp:nvSpPr>
        <dsp:cNvPr id="0" name=""/>
        <dsp:cNvSpPr/>
      </dsp:nvSpPr>
      <dsp:spPr>
        <a:xfrm>
          <a:off x="0" y="919831"/>
          <a:ext cx="3143249" cy="1885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/>
            <a:t>Inbrenger</a:t>
          </a:r>
          <a:endParaRPr lang="en-US" sz="3800" kern="1200"/>
        </a:p>
      </dsp:txBody>
      <dsp:txXfrm>
        <a:off x="0" y="919831"/>
        <a:ext cx="3143249" cy="1885950"/>
      </dsp:txXfrm>
    </dsp:sp>
    <dsp:sp modelId="{2AEB1823-A5FE-5147-928B-D70080CA33DD}">
      <dsp:nvSpPr>
        <dsp:cNvPr id="0" name=""/>
        <dsp:cNvSpPr/>
      </dsp:nvSpPr>
      <dsp:spPr>
        <a:xfrm>
          <a:off x="3457575" y="919831"/>
          <a:ext cx="3143249" cy="18859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/>
            <a:t>Vragenstellers </a:t>
          </a:r>
          <a:endParaRPr lang="en-US" sz="3800" kern="1200"/>
        </a:p>
      </dsp:txBody>
      <dsp:txXfrm>
        <a:off x="3457575" y="919831"/>
        <a:ext cx="3143249" cy="1885950"/>
      </dsp:txXfrm>
    </dsp:sp>
    <dsp:sp modelId="{E074C78F-E00E-9041-9198-0D50532D1BD2}">
      <dsp:nvSpPr>
        <dsp:cNvPr id="0" name=""/>
        <dsp:cNvSpPr/>
      </dsp:nvSpPr>
      <dsp:spPr>
        <a:xfrm>
          <a:off x="6915149" y="919831"/>
          <a:ext cx="3143249" cy="18859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/>
            <a:t>Gespreksleider </a:t>
          </a:r>
          <a:endParaRPr lang="en-US" sz="3800" kern="1200"/>
        </a:p>
      </dsp:txBody>
      <dsp:txXfrm>
        <a:off x="6915149" y="919831"/>
        <a:ext cx="3143249" cy="1885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BAF4F-E515-3641-A308-2431CADD6CD1}">
      <dsp:nvSpPr>
        <dsp:cNvPr id="0" name=""/>
        <dsp:cNvSpPr/>
      </dsp:nvSpPr>
      <dsp:spPr>
        <a:xfrm>
          <a:off x="1227" y="267023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7E2467-DCB9-4244-A435-C547561AE0DB}">
      <dsp:nvSpPr>
        <dsp:cNvPr id="0" name=""/>
        <dsp:cNvSpPr/>
      </dsp:nvSpPr>
      <dsp:spPr>
        <a:xfrm>
          <a:off x="480082" y="721935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/>
            <a:t>Open vragen </a:t>
          </a:r>
          <a:r>
            <a:rPr lang="nl-NL" sz="2100" kern="1200" dirty="0"/>
            <a:t>= beginnen met een vraagwoord en geven ruimte om een antwoordt te formuleren. Open vragen nodigen uit tot het geven van informatie. 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i="1" kern="1200" dirty="0"/>
            <a:t>Wat vind jij ervan dat iemand gaat autorijden met alcohol op? </a:t>
          </a:r>
          <a:endParaRPr lang="en-US" sz="2400" i="1" kern="1200" dirty="0"/>
        </a:p>
      </dsp:txBody>
      <dsp:txXfrm>
        <a:off x="560236" y="802089"/>
        <a:ext cx="4149382" cy="2576345"/>
      </dsp:txXfrm>
    </dsp:sp>
    <dsp:sp modelId="{B6EB52E0-3F96-C84A-8FE5-3E7DB632965F}">
      <dsp:nvSpPr>
        <dsp:cNvPr id="0" name=""/>
        <dsp:cNvSpPr/>
      </dsp:nvSpPr>
      <dsp:spPr>
        <a:xfrm>
          <a:off x="5268627" y="267023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729EF4-EF9F-6E4B-AD6B-6ADEC060A881}">
      <dsp:nvSpPr>
        <dsp:cNvPr id="0" name=""/>
        <dsp:cNvSpPr/>
      </dsp:nvSpPr>
      <dsp:spPr>
        <a:xfrm>
          <a:off x="5747481" y="721935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/>
            <a:t>Gesloten vragen </a:t>
          </a:r>
          <a:r>
            <a:rPr lang="nl-NL" sz="2100" kern="1200" dirty="0"/>
            <a:t>= leiden tot een kort antwoord: meestal ja, nee, soms, misschien. Het antwoord is beperkt.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i="1" kern="1200" dirty="0"/>
            <a:t>Vind jij dat iemand mag autorijden als hij alcohol heeft gedronken?</a:t>
          </a:r>
          <a:endParaRPr lang="en-US" sz="2400" i="1" kern="1200" dirty="0"/>
        </a:p>
      </dsp:txBody>
      <dsp:txXfrm>
        <a:off x="5827635" y="802089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FBDD5-A1A2-9F4F-97D1-29A1D8D006C2}" type="datetimeFigureOut">
              <a:rPr lang="nl-NL" smtClean="0"/>
              <a:t>1-7-2020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0E6D-3035-7C44-887E-26E731D2D4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3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Intervisie is een vorm van sociaal leren. </a:t>
            </a:r>
          </a:p>
          <a:p>
            <a:pPr marL="0" indent="0">
              <a:buNone/>
            </a:pPr>
            <a:r>
              <a:rPr lang="nl-NL" dirty="0"/>
              <a:t>Je bespreekt situaties die betrekking hebben op je werk en persoonlijke functioneren in een groep. </a:t>
            </a:r>
          </a:p>
          <a:p>
            <a:pPr marL="0" indent="0">
              <a:buNone/>
            </a:pPr>
            <a:r>
              <a:rPr lang="nl-NL" dirty="0"/>
              <a:t>Dit doe je door een vaststaande methodiek te volgen. </a:t>
            </a:r>
          </a:p>
          <a:p>
            <a:pPr marL="0" indent="0">
              <a:buNone/>
            </a:pPr>
            <a:r>
              <a:rPr lang="nl-NL" dirty="0"/>
              <a:t>In de groep verken je de situatie, stel je open vragen en denk je mee over de beste aanpak. </a:t>
            </a:r>
          </a:p>
          <a:p>
            <a:pPr marL="0" indent="0">
              <a:buNone/>
            </a:pPr>
            <a:r>
              <a:rPr lang="nl-NL" dirty="0"/>
              <a:t>Je komt samen tot nieuwe inzichten en oplossingen.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Je leert niet alleen van jouw eigen inbreng maar ook van de inbreng van groepsgenoten.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40E6D-3035-7C44-887E-26E731D2D49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82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7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9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9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8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0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3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5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2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9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idee-wolke-denken-konzept-symbol-4810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lera.be/nl/picto/detail/2218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wereldmorgen.be/artikel/2016/09/23/en-toen-werd-het-gat-een-krater-maar-van-overtveldt-boerde-voor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hetvdb.com/?tab=series&amp;id=21880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lera.be/nl/picto/detail/2177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4C7E9C-29A4-4E99-AD88-05D85D26E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663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8149D3-BFAB-BC4E-9238-3CED3CDA7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297" y="1348844"/>
            <a:ext cx="5409468" cy="3042706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chemeClr val="tx1"/>
                </a:solidFill>
              </a:rPr>
              <a:t>Intervisie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852212-FDCA-3B4D-A221-485A23A06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297" y="4682061"/>
            <a:ext cx="5409468" cy="950976"/>
          </a:xfrm>
        </p:spPr>
        <p:txBody>
          <a:bodyPr>
            <a:normAutofit/>
          </a:bodyPr>
          <a:lstStyle/>
          <a:p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45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2447C-4EC2-0746-B940-6765E179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Vragen ter verheldering van het denken en handelen: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3646A9-199E-994B-A5DC-CE8D9C221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dacht je op dat moment? </a:t>
            </a:r>
          </a:p>
          <a:p>
            <a:r>
              <a:rPr lang="nl-NL" dirty="0"/>
              <a:t>Welke keuzes kon je maken?</a:t>
            </a:r>
          </a:p>
          <a:p>
            <a:r>
              <a:rPr lang="nl-NL" dirty="0"/>
              <a:t>Welke alternatieven waren er? </a:t>
            </a:r>
          </a:p>
          <a:p>
            <a:r>
              <a:rPr lang="nl-NL" dirty="0"/>
              <a:t>Wat deed je in die situatie zelf toen precies? </a:t>
            </a:r>
          </a:p>
          <a:p>
            <a:r>
              <a:rPr lang="nl-NL" dirty="0"/>
              <a:t>Welke had je over het hoofd gezien?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ABD5FAD-4C22-5E4C-A4B8-DD548BF7E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27088" y="3110431"/>
            <a:ext cx="2774175" cy="18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6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4557E-60A7-1C4D-9B70-5219AAA5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naar de beleving: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6D48E0-FE22-1B4D-889D-139A71808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betekent deze situatie voor jou?</a:t>
            </a:r>
          </a:p>
          <a:p>
            <a:r>
              <a:rPr lang="nl-NL" dirty="0"/>
              <a:t>Hoe weet je dat? </a:t>
            </a:r>
          </a:p>
          <a:p>
            <a:r>
              <a:rPr lang="nl-NL" dirty="0"/>
              <a:t>Wat dacht je toen? </a:t>
            </a:r>
          </a:p>
          <a:p>
            <a:r>
              <a:rPr lang="nl-NL" dirty="0"/>
              <a:t>Waaraan merkte je dat?</a:t>
            </a:r>
          </a:p>
          <a:p>
            <a:r>
              <a:rPr lang="nl-NL" dirty="0"/>
              <a:t>Welke overtuigingen had je ten aanzien van de situatie? </a:t>
            </a:r>
          </a:p>
          <a:p>
            <a:r>
              <a:rPr lang="nl-NL" dirty="0"/>
              <a:t>Wat is hierin nu belangrijk voor jou? </a:t>
            </a:r>
          </a:p>
        </p:txBody>
      </p:sp>
      <p:pic>
        <p:nvPicPr>
          <p:cNvPr id="7" name="Afbeelding 6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7C1B0FFF-610E-DB4E-BA55-39021B368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18438" y="1708150"/>
            <a:ext cx="34417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97612-52E5-F140-80D6-854EBDEA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Valkuilen...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B37AD2-A9E4-D746-B15D-DE1BF38DA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Suggestieve vragen</a:t>
            </a:r>
          </a:p>
          <a:p>
            <a:pPr marL="0" indent="0">
              <a:buNone/>
            </a:pPr>
            <a:r>
              <a:rPr lang="nl-NL" dirty="0"/>
              <a:t>-Je vindt zeker ook wel dat…..</a:t>
            </a:r>
          </a:p>
          <a:p>
            <a:pPr marL="0" indent="0">
              <a:buNone/>
            </a:pPr>
            <a:r>
              <a:rPr lang="nl-NL" dirty="0"/>
              <a:t>-Deze oplossing is natuurlijk de beste…vind je ook niet?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Advies geven</a:t>
            </a:r>
          </a:p>
          <a:p>
            <a:pPr marL="0" indent="0">
              <a:buNone/>
            </a:pPr>
            <a:r>
              <a:rPr lang="nl-NL" dirty="0"/>
              <a:t>-Als ik jou was….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Kritiek geven</a:t>
            </a:r>
          </a:p>
          <a:p>
            <a:pPr marL="0" indent="0">
              <a:buNone/>
            </a:pPr>
            <a:r>
              <a:rPr lang="nl-NL" dirty="0"/>
              <a:t>-Dat heb je niet handig aangepakt, vind je wel..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discussie gaan</a:t>
            </a:r>
          </a:p>
          <a:p>
            <a:pPr marL="0" indent="0">
              <a:buNone/>
            </a:pPr>
            <a:r>
              <a:rPr lang="nl-NL" dirty="0"/>
              <a:t>-Dat is toch helemaal niet zo?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gras, buiten, grond, boom&#10;&#10;Automatisch gegenereerde beschrijving">
            <a:extLst>
              <a:ext uri="{FF2B5EF4-FFF2-40B4-BE49-F238E27FC236}">
                <a16:creationId xmlns:a16="http://schemas.microsoft.com/office/drawing/2014/main" id="{20DB3930-8C36-294C-9417-675267F9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19825" y="1928812"/>
            <a:ext cx="5334000" cy="300037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3D6788F-3B27-0D4C-988A-694EE4519DE9}"/>
              </a:ext>
            </a:extLst>
          </p:cNvPr>
          <p:cNvSpPr txBox="1"/>
          <p:nvPr/>
        </p:nvSpPr>
        <p:spPr>
          <a:xfrm>
            <a:off x="10915650" y="6987842"/>
            <a:ext cx="127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://www.dewereldmorgen.be/artikel/2016/09/23/en-toen-werd-het-gat-een-krater-maar-van-overtveldt-boerde-voort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-nc-nd/3.0/"/>
              </a:rPr>
              <a:t>CC BY-NC-ND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1930374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0BC2C-C085-9544-91B0-21541DBA2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nl-NL" sz="4300" dirty="0"/>
              <a:t>Intervisie? Hoe gaan we dat de komende weken doen?</a:t>
            </a:r>
            <a:br>
              <a:rPr lang="nl-NL" sz="2300" dirty="0"/>
            </a:br>
            <a:endParaRPr lang="nl-NL" sz="2300" b="1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9DC3472-6D68-4AFD-AC7A-273FF4DB0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1" y="2467986"/>
            <a:ext cx="3019646" cy="3019646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94B671-B938-44FA-9D4C-D22E092C3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Opdracht doornemen </a:t>
            </a:r>
            <a:r>
              <a:rPr lang="nl-NL" dirty="0" err="1"/>
              <a:t>blz</a:t>
            </a:r>
            <a:r>
              <a:rPr lang="nl-NL" dirty="0"/>
              <a:t> 4</a:t>
            </a:r>
          </a:p>
          <a:p>
            <a:r>
              <a:rPr lang="nl-NL" dirty="0"/>
              <a:t>Verschillende intervisiemethoden doornemen </a:t>
            </a:r>
            <a:r>
              <a:rPr lang="nl-NL" dirty="0" err="1"/>
              <a:t>blz</a:t>
            </a:r>
            <a:r>
              <a:rPr lang="nl-NL" dirty="0"/>
              <a:t> 5</a:t>
            </a:r>
          </a:p>
          <a:p>
            <a:r>
              <a:rPr lang="nl-NL" dirty="0"/>
              <a:t>Starten in groepjes</a:t>
            </a:r>
          </a:p>
        </p:txBody>
      </p:sp>
    </p:spTree>
    <p:extLst>
      <p:ext uri="{BB962C8B-B14F-4D97-AF65-F5344CB8AC3E}">
        <p14:creationId xmlns:p14="http://schemas.microsoft.com/office/powerpoint/2010/main" val="79241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lucht, buiten&#10;&#10;Automatisch gegenereerde beschrijving">
            <a:extLst>
              <a:ext uri="{FF2B5EF4-FFF2-40B4-BE49-F238E27FC236}">
                <a16:creationId xmlns:a16="http://schemas.microsoft.com/office/drawing/2014/main" id="{13FA8415-4C35-4043-8E67-626D7882A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1FC3E9-7C27-D546-99D9-B05C3F34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800" cap="all" spc="-100"/>
              <a:t>Blijf een helikopter!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985065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69726-DC13-EE41-8BE8-3E81C236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31A25C-D2EE-F34F-94AE-ABA53399B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18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05363-E658-934A-9C2B-D25F0906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Vandaag…….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6A104C-10C2-7F43-BB51-82E21830D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intervisie?</a:t>
            </a:r>
          </a:p>
          <a:p>
            <a:endParaRPr lang="nl-NL" dirty="0"/>
          </a:p>
          <a:p>
            <a:r>
              <a:rPr lang="nl-NL" dirty="0"/>
              <a:t>Wat gaan wij er mee doen?</a:t>
            </a:r>
          </a:p>
          <a:p>
            <a:endParaRPr lang="nl-NL" dirty="0"/>
          </a:p>
          <a:p>
            <a:r>
              <a:rPr lang="nl-NL" dirty="0"/>
              <a:t>Verschillende soorten vragen.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00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969B0-FE39-F64B-B91D-9378F001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is intervisie?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5B6EC6-5AF7-F94C-8915-732BF4D5A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584" y="2103120"/>
            <a:ext cx="100584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Intervisie is een vorm van sociaalleren waarbij medewerkers (studenten) een beroep doen op collega’s (medestudenten) om mee te denken over persoons- en functie gebonden vragen en problemen uit de eigen werksituatie (stagesituatie).  Dit meedenken gebeurd niet alleen door het aandragen van oplossingen, maar door het stellen van vragen.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858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06A9F-D314-4449-8848-C66B68A8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wij er mee doen?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162CE-6004-4C4E-9EA8-1A5925690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groepen van ongeveer 4 personen gaan wij tijdens de lessen SLB aandacht besteden aan intervisie. </a:t>
            </a:r>
          </a:p>
          <a:p>
            <a:r>
              <a:rPr lang="nl-NL" dirty="0"/>
              <a:t>Elke week wordt een andere groep begeleidt door de docent. </a:t>
            </a:r>
          </a:p>
          <a:p>
            <a:r>
              <a:rPr lang="nl-NL" dirty="0"/>
              <a:t>We gaan van en met elkaar leren en dit is gekoppeld aan de praktijk waarin jullie werken/stagelopen.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587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F6B2AE-D5F1-6C47-AD48-CA4236C6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nl-NL" sz="3400"/>
              <a:t>Opbouw intervisiebijeenkomst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64ED0CC-5EF2-453D-ABA5-DC3C521C6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11178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66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9773E-3A28-1E46-B877-616A596B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Rollen tijdens de bijeenkomst </a:t>
            </a:r>
            <a:endParaRPr lang="nl-NL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44B9891-0570-4201-AC84-77B328B47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78159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830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26DF0-A3E6-5C42-9B9B-5C7FAB41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inbreng: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36055A-C7B1-6D4A-BC6E-8A8670473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Ik ben zonder overleg op een andere locatie geplaatst voor mijn stage. Deze doelgroep vind ik niet leuk. Wat kan ik doen? </a:t>
            </a:r>
          </a:p>
          <a:p>
            <a:endParaRPr lang="nl-NL" dirty="0"/>
          </a:p>
          <a:p>
            <a:r>
              <a:rPr lang="nl-NL" dirty="0"/>
              <a:t>Meneer Jansen negeert mij tijdens mijn diensten. Hij vindt mij een jong broekie. Hoe moet ik hier mee omgaan? </a:t>
            </a:r>
          </a:p>
          <a:p>
            <a:endParaRPr lang="nl-NL" dirty="0"/>
          </a:p>
          <a:p>
            <a:r>
              <a:rPr lang="nl-NL" dirty="0"/>
              <a:t>Ik heb het gevoel dat ik veel meer verantwoordelijkheden aan kan dan ik nu krijg. Wat kan ik hier aan doen? </a:t>
            </a:r>
          </a:p>
          <a:p>
            <a:endParaRPr lang="nl-NL" dirty="0"/>
          </a:p>
          <a:p>
            <a:r>
              <a:rPr lang="nl-NL" dirty="0"/>
              <a:t>Ik heb een conflict gehad met een collega. Hoe moet ik nu verder?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873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F05A5-7B59-F642-9F07-9818881E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Verschillende soorten vragen</a:t>
            </a:r>
            <a:endParaRPr lang="nl-NL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CCBB2D2-093E-420D-8C27-C855A7B1D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69465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64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B530C-AA78-8C40-8AA3-6F0B49DE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Vragen ter verheldering van de situatie: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0EAA58-F757-D44A-B7B3-6D9E8AF3B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gebeurde er precies?</a:t>
            </a:r>
          </a:p>
          <a:p>
            <a:pPr marL="0" indent="0">
              <a:buNone/>
            </a:pPr>
            <a:r>
              <a:rPr lang="nl-NL" dirty="0"/>
              <a:t>Wat was eraan voorafgegaan? </a:t>
            </a:r>
          </a:p>
          <a:p>
            <a:pPr marL="0" indent="0">
              <a:buNone/>
            </a:pPr>
            <a:r>
              <a:rPr lang="nl-NL" dirty="0"/>
              <a:t>Wie waren erbij betrokken?</a:t>
            </a:r>
          </a:p>
          <a:p>
            <a:pPr marL="0" indent="0">
              <a:buNone/>
            </a:pPr>
            <a:r>
              <a:rPr lang="nl-NL" dirty="0"/>
              <a:t>Wat deden zij precies? </a:t>
            </a:r>
          </a:p>
          <a:p>
            <a:pPr marL="0" indent="0">
              <a:buNone/>
            </a:pPr>
            <a:r>
              <a:rPr lang="nl-NL" dirty="0"/>
              <a:t>Hoe ging de omgeving om met deze situatie? </a:t>
            </a:r>
          </a:p>
          <a:p>
            <a:pPr marL="0" indent="0">
              <a:buNone/>
            </a:pPr>
            <a:r>
              <a:rPr lang="nl-NL" dirty="0"/>
              <a:t>Wat hielp in de situatie? </a:t>
            </a:r>
          </a:p>
          <a:p>
            <a:pPr marL="0" indent="0">
              <a:buNone/>
            </a:pPr>
            <a:r>
              <a:rPr lang="nl-NL" dirty="0"/>
              <a:t>Wat werkte belemmerend in de situatie? </a:t>
            </a:r>
          </a:p>
          <a:p>
            <a:endParaRPr lang="nl-NL" dirty="0"/>
          </a:p>
        </p:txBody>
      </p:sp>
      <p:pic>
        <p:nvPicPr>
          <p:cNvPr id="5" name="Afbeelding 4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46062343-4791-8F43-927F-A4ECF0634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51712" y="2103120"/>
            <a:ext cx="3403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42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243541"/>
      </a:dk2>
      <a:lt2>
        <a:srgbClr val="E2E6E8"/>
      </a:lt2>
      <a:accent1>
        <a:srgbClr val="CB9780"/>
      </a:accent1>
      <a:accent2>
        <a:srgbClr val="B5A069"/>
      </a:accent2>
      <a:accent3>
        <a:srgbClr val="9EA670"/>
      </a:accent3>
      <a:accent4>
        <a:srgbClr val="86AE65"/>
      </a:accent4>
      <a:accent5>
        <a:srgbClr val="74B272"/>
      </a:accent5>
      <a:accent6>
        <a:srgbClr val="66B183"/>
      </a:accent6>
      <a:hlink>
        <a:srgbClr val="5E899C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2" ma:contentTypeDescription="Een nieuw document maken." ma:contentTypeScope="" ma:versionID="4291d71a0b444373c70db0e2359280b1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c1c358b9f33173bc688a3c18d7c26f14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239CC1-47B3-4379-819B-1689642F19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4D3C14-2DF7-41BE-8F68-21DEB75EED0F}">
  <ds:schemaRefs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f0c2a196-fb86-4a80-b53b-494531e97d44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ee5ad45f-5c26-4269-94b9-a38f6ca33220"/>
  </ds:schemaRefs>
</ds:datastoreItem>
</file>

<file path=customXml/itemProps3.xml><?xml version="1.0" encoding="utf-8"?>
<ds:datastoreItem xmlns:ds="http://schemas.openxmlformats.org/officeDocument/2006/customXml" ds:itemID="{58BDF65D-416B-4A1E-8B71-3EDDFB266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647</Words>
  <Application>Microsoft Office PowerPoint</Application>
  <PresentationFormat>Breedbeeld</PresentationFormat>
  <Paragraphs>89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Calibri</vt:lpstr>
      <vt:lpstr>Garamond</vt:lpstr>
      <vt:lpstr>SavonVTI</vt:lpstr>
      <vt:lpstr>Intervisie </vt:lpstr>
      <vt:lpstr>Vandaag…….</vt:lpstr>
      <vt:lpstr>Wat is intervisie?</vt:lpstr>
      <vt:lpstr>Wat gaan wij er mee doen? </vt:lpstr>
      <vt:lpstr>Opbouw intervisiebijeenkomst</vt:lpstr>
      <vt:lpstr>Rollen tijdens de bijeenkomst </vt:lpstr>
      <vt:lpstr>Voorbeelden van inbreng:</vt:lpstr>
      <vt:lpstr>Verschillende soorten vragen</vt:lpstr>
      <vt:lpstr>Vragen ter verheldering van de situatie: </vt:lpstr>
      <vt:lpstr>Vragen ter verheldering van het denken en handelen:</vt:lpstr>
      <vt:lpstr>Vragen naar de beleving: </vt:lpstr>
      <vt:lpstr>Valkuilen... </vt:lpstr>
      <vt:lpstr>Intervisie? Hoe gaan we dat de komende weken doen? </vt:lpstr>
      <vt:lpstr>Blijf een helikopter!</vt:lpstr>
      <vt:lpstr>Vragen?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Intervisie</dc:title>
  <dc:creator>Marianne Manning</dc:creator>
  <cp:lastModifiedBy>Mariëlle  Huisman</cp:lastModifiedBy>
  <cp:revision>8</cp:revision>
  <dcterms:created xsi:type="dcterms:W3CDTF">2019-11-24T19:15:43Z</dcterms:created>
  <dcterms:modified xsi:type="dcterms:W3CDTF">2020-07-01T13:46:47Z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0x0101003C1429BF1A67E641B09F2EAAF27E91D3</vt:lpwstr>
  </property>
</Properties>
</file>